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8" r:id="rId3"/>
    <p:sldId id="259" r:id="rId4"/>
    <p:sldId id="265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6ED09-84A3-934A-A2D4-F29DB180CD74}" v="12" dt="2023-03-09T09:24:0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559" autoAdjust="0"/>
  </p:normalViewPr>
  <p:slideViewPr>
    <p:cSldViewPr snapToGrid="0">
      <p:cViewPr varScale="1">
        <p:scale>
          <a:sx n="90" d="100"/>
          <a:sy n="90" d="100"/>
        </p:scale>
        <p:origin x="897" y="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sam, Andrew" userId="19b7938c-e7cc-4141-8eb0-d54b1a3556ac" providerId="ADAL" clId="{94F6ED09-84A3-934A-A2D4-F29DB180CD74}"/>
    <pc:docChg chg="undo custSel addSld delSld modSld">
      <pc:chgData name="Newsam, Andrew" userId="19b7938c-e7cc-4141-8eb0-d54b1a3556ac" providerId="ADAL" clId="{94F6ED09-84A3-934A-A2D4-F29DB180CD74}" dt="2023-03-09T09:24:07.473" v="87" actId="18331"/>
      <pc:docMkLst>
        <pc:docMk/>
      </pc:docMkLst>
      <pc:sldChg chg="modSp">
        <pc:chgData name="Newsam, Andrew" userId="19b7938c-e7cc-4141-8eb0-d54b1a3556ac" providerId="ADAL" clId="{94F6ED09-84A3-934A-A2D4-F29DB180CD74}" dt="2023-03-09T09:24:07.473" v="87" actId="18331"/>
        <pc:sldMkLst>
          <pc:docMk/>
          <pc:sldMk cId="2937936239" sldId="257"/>
        </pc:sldMkLst>
        <pc:picChg chg="mod">
          <ac:chgData name="Newsam, Andrew" userId="19b7938c-e7cc-4141-8eb0-d54b1a3556ac" providerId="ADAL" clId="{94F6ED09-84A3-934A-A2D4-F29DB180CD74}" dt="2023-03-09T09:24:07.473" v="87" actId="18331"/>
          <ac:picMkLst>
            <pc:docMk/>
            <pc:sldMk cId="2937936239" sldId="257"/>
            <ac:picMk id="3" creationId="{40D5C20B-1107-FB93-32D2-92985482BA87}"/>
          </ac:picMkLst>
        </pc:picChg>
      </pc:sldChg>
      <pc:sldChg chg="delSp modSp del mod">
        <pc:chgData name="Newsam, Andrew" userId="19b7938c-e7cc-4141-8eb0-d54b1a3556ac" providerId="ADAL" clId="{94F6ED09-84A3-934A-A2D4-F29DB180CD74}" dt="2023-03-09T09:21:11.860" v="36" actId="2696"/>
        <pc:sldMkLst>
          <pc:docMk/>
          <pc:sldMk cId="639679722" sldId="258"/>
        </pc:sldMkLst>
        <pc:picChg chg="del mod">
          <ac:chgData name="Newsam, Andrew" userId="19b7938c-e7cc-4141-8eb0-d54b1a3556ac" providerId="ADAL" clId="{94F6ED09-84A3-934A-A2D4-F29DB180CD74}" dt="2023-03-09T09:21:03.526" v="34" actId="478"/>
          <ac:picMkLst>
            <pc:docMk/>
            <pc:sldMk cId="639679722" sldId="258"/>
            <ac:picMk id="3" creationId="{40D5C20B-1107-FB93-32D2-92985482BA87}"/>
          </ac:picMkLst>
        </pc:picChg>
      </pc:sldChg>
      <pc:sldChg chg="addSp delSp modSp mod">
        <pc:chgData name="Newsam, Andrew" userId="19b7938c-e7cc-4141-8eb0-d54b1a3556ac" providerId="ADAL" clId="{94F6ED09-84A3-934A-A2D4-F29DB180CD74}" dt="2023-03-09T09:21:31.052" v="56" actId="14100"/>
        <pc:sldMkLst>
          <pc:docMk/>
          <pc:sldMk cId="1465016465" sldId="259"/>
        </pc:sldMkLst>
        <pc:spChg chg="mod">
          <ac:chgData name="Newsam, Andrew" userId="19b7938c-e7cc-4141-8eb0-d54b1a3556ac" providerId="ADAL" clId="{94F6ED09-84A3-934A-A2D4-F29DB180CD74}" dt="2023-03-09T09:21:18.070" v="50" actId="20577"/>
          <ac:spMkLst>
            <pc:docMk/>
            <pc:sldMk cId="1465016465" sldId="259"/>
            <ac:spMk id="4" creationId="{B843ED8F-A3F8-ABE0-D227-A6950F544C4D}"/>
          </ac:spMkLst>
        </pc:spChg>
        <pc:picChg chg="add del mod">
          <ac:chgData name="Newsam, Andrew" userId="19b7938c-e7cc-4141-8eb0-d54b1a3556ac" providerId="ADAL" clId="{94F6ED09-84A3-934A-A2D4-F29DB180CD74}" dt="2023-03-09T09:19:37.106" v="13" actId="478"/>
          <ac:picMkLst>
            <pc:docMk/>
            <pc:sldMk cId="1465016465" sldId="259"/>
            <ac:picMk id="3" creationId="{40D5C20B-1107-FB93-32D2-92985482BA87}"/>
          </ac:picMkLst>
        </pc:picChg>
        <pc:picChg chg="add del mod">
          <ac:chgData name="Newsam, Andrew" userId="19b7938c-e7cc-4141-8eb0-d54b1a3556ac" providerId="ADAL" clId="{94F6ED09-84A3-934A-A2D4-F29DB180CD74}" dt="2023-03-09T09:21:19.341" v="51" actId="478"/>
          <ac:picMkLst>
            <pc:docMk/>
            <pc:sldMk cId="1465016465" sldId="259"/>
            <ac:picMk id="5" creationId="{F6D0B9E4-2FB0-4931-D503-602FA30EB5E4}"/>
          </ac:picMkLst>
        </pc:picChg>
        <pc:picChg chg="add mod">
          <ac:chgData name="Newsam, Andrew" userId="19b7938c-e7cc-4141-8eb0-d54b1a3556ac" providerId="ADAL" clId="{94F6ED09-84A3-934A-A2D4-F29DB180CD74}" dt="2023-03-09T09:21:31.052" v="56" actId="14100"/>
          <ac:picMkLst>
            <pc:docMk/>
            <pc:sldMk cId="1465016465" sldId="259"/>
            <ac:picMk id="7" creationId="{3978D6CB-69ED-8801-4DA1-616CD8F6E0F4}"/>
          </ac:picMkLst>
        </pc:picChg>
      </pc:sldChg>
      <pc:sldChg chg="addSp delSp modSp del mod">
        <pc:chgData name="Newsam, Andrew" userId="19b7938c-e7cc-4141-8eb0-d54b1a3556ac" providerId="ADAL" clId="{94F6ED09-84A3-934A-A2D4-F29DB180CD74}" dt="2023-03-09T09:21:40.538" v="57" actId="2696"/>
        <pc:sldMkLst>
          <pc:docMk/>
          <pc:sldMk cId="1623193939" sldId="260"/>
        </pc:sldMkLst>
        <pc:picChg chg="add del mod">
          <ac:chgData name="Newsam, Andrew" userId="19b7938c-e7cc-4141-8eb0-d54b1a3556ac" providerId="ADAL" clId="{94F6ED09-84A3-934A-A2D4-F29DB180CD74}" dt="2023-03-09T09:19:31.802" v="11" actId="1076"/>
          <ac:picMkLst>
            <pc:docMk/>
            <pc:sldMk cId="1623193939" sldId="260"/>
            <ac:picMk id="3" creationId="{40D5C20B-1107-FB93-32D2-92985482BA87}"/>
          </ac:picMkLst>
        </pc:picChg>
      </pc:sldChg>
      <pc:sldChg chg="del">
        <pc:chgData name="Newsam, Andrew" userId="19b7938c-e7cc-4141-8eb0-d54b1a3556ac" providerId="ADAL" clId="{94F6ED09-84A3-934A-A2D4-F29DB180CD74}" dt="2023-03-09T09:18:10.604" v="1" actId="2696"/>
        <pc:sldMkLst>
          <pc:docMk/>
          <pc:sldMk cId="708853631" sldId="261"/>
        </pc:sldMkLst>
      </pc:sldChg>
      <pc:sldChg chg="addSp delSp del mod">
        <pc:chgData name="Newsam, Andrew" userId="19b7938c-e7cc-4141-8eb0-d54b1a3556ac" providerId="ADAL" clId="{94F6ED09-84A3-934A-A2D4-F29DB180CD74}" dt="2023-03-09T09:22:37.398" v="76" actId="2696"/>
        <pc:sldMkLst>
          <pc:docMk/>
          <pc:sldMk cId="3428420493" sldId="262"/>
        </pc:sldMkLst>
        <pc:picChg chg="add del">
          <ac:chgData name="Newsam, Andrew" userId="19b7938c-e7cc-4141-8eb0-d54b1a3556ac" providerId="ADAL" clId="{94F6ED09-84A3-934A-A2D4-F29DB180CD74}" dt="2023-03-09T09:19:30.857" v="9" actId="478"/>
          <ac:picMkLst>
            <pc:docMk/>
            <pc:sldMk cId="3428420493" sldId="262"/>
            <ac:picMk id="3" creationId="{40D5C20B-1107-FB93-32D2-92985482BA87}"/>
          </ac:picMkLst>
        </pc:picChg>
      </pc:sldChg>
      <pc:sldChg chg="addSp delSp del mod">
        <pc:chgData name="Newsam, Andrew" userId="19b7938c-e7cc-4141-8eb0-d54b1a3556ac" providerId="ADAL" clId="{94F6ED09-84A3-934A-A2D4-F29DB180CD74}" dt="2023-03-09T09:23:04.884" v="86" actId="2696"/>
        <pc:sldMkLst>
          <pc:docMk/>
          <pc:sldMk cId="400895263" sldId="263"/>
        </pc:sldMkLst>
        <pc:picChg chg="add del">
          <ac:chgData name="Newsam, Andrew" userId="19b7938c-e7cc-4141-8eb0-d54b1a3556ac" providerId="ADAL" clId="{94F6ED09-84A3-934A-A2D4-F29DB180CD74}" dt="2023-03-09T09:19:28.887" v="8" actId="478"/>
          <ac:picMkLst>
            <pc:docMk/>
            <pc:sldMk cId="400895263" sldId="263"/>
            <ac:picMk id="3" creationId="{40D5C20B-1107-FB93-32D2-92985482BA87}"/>
          </ac:picMkLst>
        </pc:picChg>
      </pc:sldChg>
      <pc:sldChg chg="addSp delSp modSp add mod">
        <pc:chgData name="Newsam, Andrew" userId="19b7938c-e7cc-4141-8eb0-d54b1a3556ac" providerId="ADAL" clId="{94F6ED09-84A3-934A-A2D4-F29DB180CD74}" dt="2023-03-09T09:20:59.182" v="32" actId="14100"/>
        <pc:sldMkLst>
          <pc:docMk/>
          <pc:sldMk cId="809740723" sldId="264"/>
        </pc:sldMkLst>
        <pc:spChg chg="mod">
          <ac:chgData name="Newsam, Andrew" userId="19b7938c-e7cc-4141-8eb0-d54b1a3556ac" providerId="ADAL" clId="{94F6ED09-84A3-934A-A2D4-F29DB180CD74}" dt="2023-03-09T09:20:32.448" v="25" actId="20577"/>
          <ac:spMkLst>
            <pc:docMk/>
            <pc:sldMk cId="809740723" sldId="264"/>
            <ac:spMk id="4" creationId="{B843ED8F-A3F8-ABE0-D227-A6950F544C4D}"/>
          </ac:spMkLst>
        </pc:spChg>
        <pc:picChg chg="add mod">
          <ac:chgData name="Newsam, Andrew" userId="19b7938c-e7cc-4141-8eb0-d54b1a3556ac" providerId="ADAL" clId="{94F6ED09-84A3-934A-A2D4-F29DB180CD74}" dt="2023-03-09T09:20:59.182" v="32" actId="14100"/>
          <ac:picMkLst>
            <pc:docMk/>
            <pc:sldMk cId="809740723" sldId="264"/>
            <ac:picMk id="3" creationId="{93593B04-D4C3-CF2A-60A1-4DC1DB13A088}"/>
          </ac:picMkLst>
        </pc:picChg>
        <pc:picChg chg="del">
          <ac:chgData name="Newsam, Andrew" userId="19b7938c-e7cc-4141-8eb0-d54b1a3556ac" providerId="ADAL" clId="{94F6ED09-84A3-934A-A2D4-F29DB180CD74}" dt="2023-03-09T09:20:44.225" v="26" actId="478"/>
          <ac:picMkLst>
            <pc:docMk/>
            <pc:sldMk cId="809740723" sldId="264"/>
            <ac:picMk id="5" creationId="{F6D0B9E4-2FB0-4931-D503-602FA30EB5E4}"/>
          </ac:picMkLst>
        </pc:picChg>
      </pc:sldChg>
      <pc:sldChg chg="add">
        <pc:chgData name="Newsam, Andrew" userId="19b7938c-e7cc-4141-8eb0-d54b1a3556ac" providerId="ADAL" clId="{94F6ED09-84A3-934A-A2D4-F29DB180CD74}" dt="2023-03-09T09:21:09.959" v="35"/>
        <pc:sldMkLst>
          <pc:docMk/>
          <pc:sldMk cId="1758657899" sldId="265"/>
        </pc:sldMkLst>
      </pc:sldChg>
      <pc:sldChg chg="addSp delSp modSp add mod">
        <pc:chgData name="Newsam, Andrew" userId="19b7938c-e7cc-4141-8eb0-d54b1a3556ac" providerId="ADAL" clId="{94F6ED09-84A3-934A-A2D4-F29DB180CD74}" dt="2023-03-09T09:22:27.729" v="75" actId="14100"/>
        <pc:sldMkLst>
          <pc:docMk/>
          <pc:sldMk cId="1278762365" sldId="266"/>
        </pc:sldMkLst>
        <pc:spChg chg="mod">
          <ac:chgData name="Newsam, Andrew" userId="19b7938c-e7cc-4141-8eb0-d54b1a3556ac" providerId="ADAL" clId="{94F6ED09-84A3-934A-A2D4-F29DB180CD74}" dt="2023-03-09T09:21:48.659" v="64" actId="20577"/>
          <ac:spMkLst>
            <pc:docMk/>
            <pc:sldMk cId="1278762365" sldId="266"/>
            <ac:spMk id="4" creationId="{B843ED8F-A3F8-ABE0-D227-A6950F544C4D}"/>
          </ac:spMkLst>
        </pc:spChg>
        <pc:picChg chg="del mod">
          <ac:chgData name="Newsam, Andrew" userId="19b7938c-e7cc-4141-8eb0-d54b1a3556ac" providerId="ADAL" clId="{94F6ED09-84A3-934A-A2D4-F29DB180CD74}" dt="2023-03-09T09:21:50.492" v="66" actId="478"/>
          <ac:picMkLst>
            <pc:docMk/>
            <pc:sldMk cId="1278762365" sldId="266"/>
            <ac:picMk id="3" creationId="{93593B04-D4C3-CF2A-60A1-4DC1DB13A088}"/>
          </ac:picMkLst>
        </pc:picChg>
        <pc:picChg chg="add del mod">
          <ac:chgData name="Newsam, Andrew" userId="19b7938c-e7cc-4141-8eb0-d54b1a3556ac" providerId="ADAL" clId="{94F6ED09-84A3-934A-A2D4-F29DB180CD74}" dt="2023-03-09T09:22:01.413" v="70" actId="478"/>
          <ac:picMkLst>
            <pc:docMk/>
            <pc:sldMk cId="1278762365" sldId="266"/>
            <ac:picMk id="5" creationId="{A264122F-D49A-8176-6EF9-C49FE51320CF}"/>
          </ac:picMkLst>
        </pc:picChg>
        <pc:picChg chg="add mod">
          <ac:chgData name="Newsam, Andrew" userId="19b7938c-e7cc-4141-8eb0-d54b1a3556ac" providerId="ADAL" clId="{94F6ED09-84A3-934A-A2D4-F29DB180CD74}" dt="2023-03-09T09:22:27.729" v="75" actId="14100"/>
          <ac:picMkLst>
            <pc:docMk/>
            <pc:sldMk cId="1278762365" sldId="266"/>
            <ac:picMk id="7" creationId="{F8C5C352-ACCA-B6D1-C1B9-6B69FE5A45C7}"/>
          </ac:picMkLst>
        </pc:picChg>
      </pc:sldChg>
      <pc:sldChg chg="addSp delSp modSp add mod">
        <pc:chgData name="Newsam, Andrew" userId="19b7938c-e7cc-4141-8eb0-d54b1a3556ac" providerId="ADAL" clId="{94F6ED09-84A3-934A-A2D4-F29DB180CD74}" dt="2023-03-09T09:22:59.792" v="85" actId="14100"/>
        <pc:sldMkLst>
          <pc:docMk/>
          <pc:sldMk cId="3826977979" sldId="267"/>
        </pc:sldMkLst>
        <pc:spChg chg="mod">
          <ac:chgData name="Newsam, Andrew" userId="19b7938c-e7cc-4141-8eb0-d54b1a3556ac" providerId="ADAL" clId="{94F6ED09-84A3-934A-A2D4-F29DB180CD74}" dt="2023-03-09T09:22:49.225" v="79" actId="20577"/>
          <ac:spMkLst>
            <pc:docMk/>
            <pc:sldMk cId="3826977979" sldId="267"/>
            <ac:spMk id="4" creationId="{B843ED8F-A3F8-ABE0-D227-A6950F544C4D}"/>
          </ac:spMkLst>
        </pc:spChg>
        <pc:picChg chg="add mod">
          <ac:chgData name="Newsam, Andrew" userId="19b7938c-e7cc-4141-8eb0-d54b1a3556ac" providerId="ADAL" clId="{94F6ED09-84A3-934A-A2D4-F29DB180CD74}" dt="2023-03-09T09:22:59.792" v="85" actId="14100"/>
          <ac:picMkLst>
            <pc:docMk/>
            <pc:sldMk cId="3826977979" sldId="267"/>
            <ac:picMk id="3" creationId="{1D3D90D2-FC88-9898-21D3-803A4D566160}"/>
          </ac:picMkLst>
        </pc:picChg>
        <pc:picChg chg="del">
          <ac:chgData name="Newsam, Andrew" userId="19b7938c-e7cc-4141-8eb0-d54b1a3556ac" providerId="ADAL" clId="{94F6ED09-84A3-934A-A2D4-F29DB180CD74}" dt="2023-03-09T09:22:50.794" v="80" actId="478"/>
          <ac:picMkLst>
            <pc:docMk/>
            <pc:sldMk cId="3826977979" sldId="267"/>
            <ac:picMk id="7" creationId="{F8C5C352-ACCA-B6D1-C1B9-6B69FE5A45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F5CC-65B1-490C-AFF8-FBB70B95898B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6DE35-50D1-4078-9EF0-56EF4EA1B33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DE35-50D1-4078-9EF0-56EF4EA1B3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galaxie lointaine appelée Abell 2218. Les diapositives suivantes présentent divers détails améliorés/agrandis de l'image originale, à montrer aux enfants. Images suivantes préparées par le professeur Andrew </a:t>
            </a:r>
            <a:r>
              <a:rPr lang="fr-FR" dirty="0" err="1" smtClean="0"/>
              <a:t>Newsam</a:t>
            </a:r>
            <a:r>
              <a:rPr lang="fr-FR" dirty="0" smtClean="0"/>
              <a:t>, Université John </a:t>
            </a:r>
            <a:r>
              <a:rPr lang="fr-FR" dirty="0" err="1" smtClean="0"/>
              <a:t>Moores</a:t>
            </a:r>
            <a:r>
              <a:rPr lang="fr-FR" dirty="0" smtClean="0"/>
              <a:t> de Liverpool.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DE35-50D1-4078-9EF0-56EF4EA1B3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9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Galaxies lointaines détectées à travers des amas de galaxies agissant comme des loupes géantes de l’espace-temps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DE35-50D1-4078-9EF0-56EF4EA1B3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5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9F24-8730-471D-71ED-68751137C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1C431-F5BE-9C76-AE12-E082DAA50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0C693-2207-44AC-8512-5708AB0D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0D7ED-8954-7AA2-785F-E86438E7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2F04D-5AA5-8A7D-CB13-E444EC4C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0B54-4BE1-8C6A-7559-D85D19BD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06BCC-D6BF-7914-C92A-EC451C3F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2BEB-338A-213B-29F3-496509F9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EECFF-ADDA-1DC6-3FE3-EEF4992C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33892-4F84-F97C-0B55-3A8342AC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7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F4CD1-D772-CEA9-CBA3-6064F556F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58344-B9A4-F3C2-28F1-48A0BC1BB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7E19-4EEE-ACBD-0AE5-CD29AB78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3D9E4-7FC3-7201-73D8-C5F9DDA4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1BBF-679A-60A4-CB16-09236143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4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56C-26B4-43A3-BA82-71826E91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9E18-56F4-681E-5B66-66C297EA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84699-8086-9E92-5CF3-A1866879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3EC3-B49E-9D42-2F8A-A901FBD8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84DA6-D074-2BDD-3760-53BDEF3F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4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A72A-E017-A7D1-785E-96EFEB97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7576-CECD-0DDE-FE7B-0DA8AE07B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1470-4791-2B6B-9166-4532C95D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7A252-4971-4854-1AEB-0A548EA7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E2699-02A5-E7DF-BAA8-D5D514EB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6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3FAC-7CD0-EBCA-7B59-25CBB6BB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FAF2-E695-4BF7-FE9E-700C6469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305D9-2A5B-11BE-3611-3EAB756E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B467F-A0A1-67D0-DB1B-6C03BD7F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E3DDC-B4D6-92BB-8B14-C58ABE53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8182C-A512-EC3A-C6CD-B5BEAF1A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8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B700-9499-7826-DF14-5552FDDA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BC5D9-6996-CAAD-6DC2-8399492BB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055DF-3DDE-7973-EBF4-E92630972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F1567-8918-7924-9A6C-9128283A1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3AF45-D9CA-0C0C-8221-E6BE074D4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CA1CA-606B-E2ED-D9EA-6D49D885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35E8C-CA34-67FF-87BB-1753C81C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7E7D4-4ED8-945E-C4F6-A13722C8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0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B2DD-B6D4-4B85-77F4-234944B1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607FD-0060-205D-CC78-454FB8F6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813C6-5F8F-DA53-1F41-444DC84A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511EF-7322-E37B-0779-8923283F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6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91791-3E45-CD07-DBF0-FB6147E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A6072-47B5-1E1A-4EEC-15F2D499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8F9DB-147B-D138-1A05-8EC2FEDC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3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0DBC-FACF-C7CD-C728-B77220E4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5725-4255-B1F6-4B49-B2BA3E8E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317B8-9D1F-E8BF-F437-C0A8FE388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0827F-1C4B-1FAF-47D1-CA4A6D7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B600-F871-A95A-CABF-729619FD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6F324-4341-9216-998E-0C98021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2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557D-6622-5482-E4D6-888F47B3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733E5-1CD8-1C22-A818-07768865C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45F84-CA05-BEFD-9DB6-5F15C328C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D831E-82F8-8849-6F6C-899A0930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4CE26-C1FA-B58A-5F23-337F6687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CA229-870D-DFF2-8AE8-10D906F2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6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6F85F-6F2B-C06A-0567-E36FD0F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F52ED-DF47-F1E1-7D28-586A95F3C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438F-4FBF-FABE-6BB9-C4DC4AFE3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8424-0896-724A-8520-9A29823AEB95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3C0C-C9F8-44F2-5CE8-20DFA879B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EE9C-7454-C842-FEF0-05F08DD04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E7C9-5012-7649-9032-113F061609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1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screenshot, aqua, electric blue&#10;&#10;Description automatically generated">
            <a:extLst>
              <a:ext uri="{FF2B5EF4-FFF2-40B4-BE49-F238E27FC236}">
                <a16:creationId xmlns:a16="http://schemas.microsoft.com/office/drawing/2014/main" id="{E1233E8C-947F-8D84-14A0-4A1641134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0"/>
            <a:ext cx="12192000" cy="1726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92893-C3B5-DD65-3549-01125FACB0C1}"/>
              </a:ext>
            </a:extLst>
          </p:cNvPr>
          <p:cNvSpPr txBox="1"/>
          <p:nvPr/>
        </p:nvSpPr>
        <p:spPr>
          <a:xfrm>
            <a:off x="3047216" y="310583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 smtClean="0"/>
              <a:t>Galaxie</a:t>
            </a:r>
            <a:r>
              <a:rPr lang="en-GB" sz="1800" dirty="0" smtClean="0"/>
              <a:t> </a:t>
            </a:r>
            <a:r>
              <a:rPr lang="en-GB" sz="1800" dirty="0" err="1" smtClean="0"/>
              <a:t>Abell</a:t>
            </a:r>
            <a:r>
              <a:rPr lang="en-GB" sz="1800" dirty="0" smtClean="0"/>
              <a:t> </a:t>
            </a:r>
            <a:r>
              <a:rPr lang="en-GB" sz="1800" dirty="0"/>
              <a:t>2218 </a:t>
            </a:r>
            <a:r>
              <a:rPr lang="en-GB" sz="1800" dirty="0" err="1" smtClean="0"/>
              <a:t>observée</a:t>
            </a:r>
            <a:r>
              <a:rPr lang="en-GB" sz="1800" dirty="0" smtClean="0"/>
              <a:t> par le </a:t>
            </a:r>
            <a:r>
              <a:rPr lang="en-GB" sz="1800" dirty="0" err="1" smtClean="0"/>
              <a:t>télescope</a:t>
            </a:r>
            <a:r>
              <a:rPr lang="en-GB" sz="1800" dirty="0" smtClean="0"/>
              <a:t> spatial Hubble </a:t>
            </a:r>
            <a:r>
              <a:rPr lang="en-GB" sz="1800" dirty="0">
                <a:solidFill>
                  <a:schemeClr val="bg1"/>
                </a:solidFill>
              </a:rPr>
              <a:t>Telescope</a:t>
            </a:r>
          </a:p>
        </p:txBody>
      </p:sp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5" y="379333"/>
            <a:ext cx="1718945" cy="967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40080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fr-FR" sz="1000" dirty="0"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Ressources créées par ESERO UK, 2023</a:t>
            </a:r>
            <a:endParaRPr lang="en-US" sz="1000" dirty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fr-FR" sz="1000" dirty="0"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Traduction française par ESERO France et CNES, 2024</a:t>
            </a:r>
            <a:endParaRPr lang="en-US" sz="1000" dirty="0"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5C20B-1107-FB93-32D2-92985482B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3ED8F-A3F8-ABE0-D227-A6950F544C4D}"/>
              </a:ext>
            </a:extLst>
          </p:cNvPr>
          <p:cNvSpPr txBox="1"/>
          <p:nvPr/>
        </p:nvSpPr>
        <p:spPr>
          <a:xfrm>
            <a:off x="133814" y="110005"/>
            <a:ext cx="1190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Galaxie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Abell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2218 </a:t>
            </a:r>
            <a:r>
              <a:rPr lang="en-GB" sz="2400" dirty="0" err="1" smtClean="0">
                <a:solidFill>
                  <a:schemeClr val="bg1"/>
                </a:solidFill>
              </a:rPr>
              <a:t>observée</a:t>
            </a:r>
            <a:r>
              <a:rPr lang="en-GB" sz="2400" dirty="0" smtClean="0">
                <a:solidFill>
                  <a:schemeClr val="bg1"/>
                </a:solidFill>
              </a:rPr>
              <a:t> par le </a:t>
            </a:r>
            <a:r>
              <a:rPr lang="en-GB" sz="2400" dirty="0" err="1" smtClean="0">
                <a:solidFill>
                  <a:schemeClr val="bg1"/>
                </a:solidFill>
              </a:rPr>
              <a:t>télescope</a:t>
            </a:r>
            <a:r>
              <a:rPr lang="en-GB" sz="2400" dirty="0" smtClean="0">
                <a:solidFill>
                  <a:schemeClr val="bg1"/>
                </a:solidFill>
              </a:rPr>
              <a:t> spatial Hubble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Image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</a:rPr>
              <a:t>Crédit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: NASA, Andrew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</a:rPr>
              <a:t>Fruchter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&amp;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the ERO Team [Sylvia Baggett (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</a:rPr>
              <a:t>STScI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), Richard Hook (ST-ECF), Zoltan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</a:rPr>
              <a:t>Levay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</a:rPr>
              <a:t>STScI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)] (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</a:rPr>
              <a:t>STScI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6204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3ED8F-A3F8-ABE0-D227-A6950F544C4D}"/>
              </a:ext>
            </a:extLst>
          </p:cNvPr>
          <p:cNvSpPr txBox="1"/>
          <p:nvPr/>
        </p:nvSpPr>
        <p:spPr>
          <a:xfrm>
            <a:off x="0" y="6342276"/>
            <a:ext cx="1190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</a:t>
            </a:r>
            <a:r>
              <a:rPr lang="en-GB" sz="2000" dirty="0" smtClean="0"/>
              <a:t>mage </a:t>
            </a:r>
            <a:r>
              <a:rPr lang="en-GB" sz="2000" dirty="0" err="1" smtClean="0"/>
              <a:t>originale</a:t>
            </a:r>
            <a:endParaRPr lang="en-GB" sz="2000" dirty="0"/>
          </a:p>
        </p:txBody>
      </p:sp>
      <p:pic>
        <p:nvPicPr>
          <p:cNvPr id="7" name="Picture 6" descr="A picture containing sky, outdoor object, outdoor, star&#10;&#10;Description automatically generated">
            <a:extLst>
              <a:ext uri="{FF2B5EF4-FFF2-40B4-BE49-F238E27FC236}">
                <a16:creationId xmlns:a16="http://schemas.microsoft.com/office/drawing/2014/main" id="{3978D6CB-69ED-8801-4DA1-616CD8F6E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576" cy="62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1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, different, various, several&#10;&#10;Description automatically generated">
            <a:extLst>
              <a:ext uri="{FF2B5EF4-FFF2-40B4-BE49-F238E27FC236}">
                <a16:creationId xmlns:a16="http://schemas.microsoft.com/office/drawing/2014/main" id="{F6D0B9E4-2FB0-4931-D503-602FA30EB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486" cy="6215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3ED8F-A3F8-ABE0-D227-A6950F544C4D}"/>
              </a:ext>
            </a:extLst>
          </p:cNvPr>
          <p:cNvSpPr txBox="1"/>
          <p:nvPr/>
        </p:nvSpPr>
        <p:spPr>
          <a:xfrm>
            <a:off x="0" y="6342276"/>
            <a:ext cx="1190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Lentille</a:t>
            </a:r>
            <a:r>
              <a:rPr lang="en-GB" sz="2000" dirty="0" smtClean="0"/>
              <a:t> </a:t>
            </a:r>
            <a:r>
              <a:rPr lang="en-GB" sz="2000" dirty="0" err="1" smtClean="0"/>
              <a:t>gravitationnelle</a:t>
            </a:r>
            <a:r>
              <a:rPr lang="en-GB" sz="2000" dirty="0" smtClean="0"/>
              <a:t> de galaxies </a:t>
            </a:r>
            <a:r>
              <a:rPr lang="en-GB" sz="2000" dirty="0" err="1" smtClean="0"/>
              <a:t>lointaines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865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3ED8F-A3F8-ABE0-D227-A6950F544C4D}"/>
              </a:ext>
            </a:extLst>
          </p:cNvPr>
          <p:cNvSpPr txBox="1"/>
          <p:nvPr/>
        </p:nvSpPr>
        <p:spPr>
          <a:xfrm>
            <a:off x="0" y="6342276"/>
            <a:ext cx="1190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Galaxies elliptiques (probablement toutes dans l'amas)</a:t>
            </a:r>
            <a:endParaRPr lang="en-GB" sz="2000" dirty="0"/>
          </a:p>
        </p:txBody>
      </p:sp>
      <p:pic>
        <p:nvPicPr>
          <p:cNvPr id="3" name="Picture 2" descr="A picture containing pool table&#10;&#10;Description automatically generated">
            <a:extLst>
              <a:ext uri="{FF2B5EF4-FFF2-40B4-BE49-F238E27FC236}">
                <a16:creationId xmlns:a16="http://schemas.microsoft.com/office/drawing/2014/main" id="{93593B04-D4C3-CF2A-60A1-4DC1DB13A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576" cy="62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3ED8F-A3F8-ABE0-D227-A6950F544C4D}"/>
              </a:ext>
            </a:extLst>
          </p:cNvPr>
          <p:cNvSpPr txBox="1"/>
          <p:nvPr/>
        </p:nvSpPr>
        <p:spPr>
          <a:xfrm>
            <a:off x="0" y="6342276"/>
            <a:ext cx="1190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Galaxies spirales (probablement toutes dans l'amas)</a:t>
            </a:r>
            <a:endParaRPr lang="en-GB" sz="2000" dirty="0"/>
          </a:p>
        </p:txBody>
      </p:sp>
      <p:pic>
        <p:nvPicPr>
          <p:cNvPr id="7" name="Picture 6" descr="Water droplets on a surface&#10;&#10;Description automatically generated with medium confidence">
            <a:extLst>
              <a:ext uri="{FF2B5EF4-FFF2-40B4-BE49-F238E27FC236}">
                <a16:creationId xmlns:a16="http://schemas.microsoft.com/office/drawing/2014/main" id="{F8C5C352-ACCA-B6D1-C1B9-6B69FE5A4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576" cy="62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3ED8F-A3F8-ABE0-D227-A6950F544C4D}"/>
              </a:ext>
            </a:extLst>
          </p:cNvPr>
          <p:cNvSpPr txBox="1"/>
          <p:nvPr/>
        </p:nvSpPr>
        <p:spPr>
          <a:xfrm>
            <a:off x="0" y="6342276"/>
            <a:ext cx="1190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Etoiles </a:t>
            </a:r>
            <a:r>
              <a:rPr lang="en-GB" sz="2000" dirty="0" err="1" smtClean="0"/>
              <a:t>dans</a:t>
            </a:r>
            <a:r>
              <a:rPr lang="en-GB" sz="2000" dirty="0" smtClean="0"/>
              <a:t> </a:t>
            </a:r>
            <a:r>
              <a:rPr lang="en-GB" sz="2000" dirty="0" err="1" smtClean="0"/>
              <a:t>notre</a:t>
            </a:r>
            <a:r>
              <a:rPr lang="en-GB" sz="2000" dirty="0" smtClean="0"/>
              <a:t> </a:t>
            </a:r>
            <a:r>
              <a:rPr lang="en-GB" sz="2000" dirty="0" err="1" smtClean="0"/>
              <a:t>galaxie</a:t>
            </a:r>
            <a:endParaRPr lang="en-GB" sz="2000" dirty="0"/>
          </a:p>
        </p:txBody>
      </p:sp>
      <p:pic>
        <p:nvPicPr>
          <p:cNvPr id="3" name="Picture 2" descr="A picture containing sky, outdoor, people, aircraft&#10;&#10;Description automatically generated">
            <a:extLst>
              <a:ext uri="{FF2B5EF4-FFF2-40B4-BE49-F238E27FC236}">
                <a16:creationId xmlns:a16="http://schemas.microsoft.com/office/drawing/2014/main" id="{1D3D90D2-FC88-9898-21D3-803A4D566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576" cy="62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149</Words>
  <Application>Microsoft Office PowerPoint</Application>
  <PresentationFormat>Grand écran</PresentationFormat>
  <Paragraphs>15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Newsam, Andrew</dc:creator>
  <cp:lastModifiedBy>Gaudel-Vacaresse Angelique</cp:lastModifiedBy>
  <cp:revision>10</cp:revision>
  <dcterms:created xsi:type="dcterms:W3CDTF">2023-03-09T08:52:04Z</dcterms:created>
  <dcterms:modified xsi:type="dcterms:W3CDTF">2024-02-24T18:20:40Z</dcterms:modified>
</cp:coreProperties>
</file>